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embeddedFontLst>
    <p:embeddedFont>
      <p:font typeface="DM Sans Medium"/>
      <p:regular r:id="rId26"/>
    </p:embeddedFont>
    <p:embeddedFont>
      <p:font typeface="DM Sans Medium"/>
      <p:regular r:id="rId27"/>
    </p:embeddedFont>
    <p:embeddedFont>
      <p:font typeface="DM Sans Medium"/>
      <p:regular r:id="rId28"/>
    </p:embeddedFont>
    <p:embeddedFont>
      <p:font typeface="DM Sans Medium"/>
      <p:regular r:id="rId29"/>
    </p:embeddedFont>
    <p:embeddedFont>
      <p:font typeface="Inter"/>
      <p:regular r:id="rId30"/>
    </p:embeddedFont>
    <p:embeddedFont>
      <p:font typeface="Inter"/>
      <p:regular r:id="rId31"/>
    </p:embeddedFont>
    <p:embeddedFont>
      <p:font typeface="Inter"/>
      <p:regular r:id="rId32"/>
    </p:embeddedFont>
    <p:embeddedFont>
      <p:font typeface="Inter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16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Game Zone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5932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Game Center Operations through Advanced Database Solutions. This comprehensive project provides a centralized management system for tracking game inventory, customer interactions, and financial data, designed to streamline operations for gaming businesses of all sizes.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2289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VASU AGRAWAL N201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470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 SHAH N213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4650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PRAKHAR JAIN N225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128" y="506016"/>
            <a:ext cx="4601051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Inserting Values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4128" y="1449110"/>
            <a:ext cx="1334214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 INTO tablename(&lt;COLUMN NAMES&gt;) VALUES 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128" y="2157413"/>
            <a:ext cx="6119336" cy="525660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253" y="2157413"/>
            <a:ext cx="6446639" cy="41880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7253" y="6552367"/>
            <a:ext cx="644663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44128" y="7827883"/>
            <a:ext cx="1334214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41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Running Queries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68285"/>
            <a:ext cx="6380559" cy="434185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372" y="2468285"/>
            <a:ext cx="6108740" cy="2258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30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Running Queries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57162"/>
            <a:ext cx="6516529" cy="445793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341" y="2057162"/>
            <a:ext cx="5972770" cy="107132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341" y="3383637"/>
            <a:ext cx="5972770" cy="216181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341" y="5800606"/>
            <a:ext cx="5972770" cy="14207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323" y="534591"/>
            <a:ext cx="4859655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Running Queries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323" y="1652111"/>
            <a:ext cx="6325791" cy="582429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898" y="1652111"/>
            <a:ext cx="5005507" cy="255127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898" y="4421981"/>
            <a:ext cx="5435679" cy="110490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98" y="5745480"/>
            <a:ext cx="5435679" cy="68925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898" y="6653332"/>
            <a:ext cx="5435679" cy="6390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79239"/>
            <a:ext cx="5265896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Running Queries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35" y="1658660"/>
            <a:ext cx="13155930" cy="146268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3358277"/>
            <a:ext cx="13155930" cy="223920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" y="6071354"/>
            <a:ext cx="12862084" cy="19878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718" y="475178"/>
            <a:ext cx="4320064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Running Queries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718" y="1360646"/>
            <a:ext cx="13420963" cy="343126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18" y="4986218"/>
            <a:ext cx="10260092" cy="32507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Technologies Utilized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259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52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431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or PostgreSQL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8683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13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00407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or Python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477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74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6495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or Angular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26375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technologies like MySQL/PostgreSQL for the database, Java/Python for the backend, and React/Angular for the frontend, the system is deployed on a secure cloud-based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Up-to-the-minute inventory management.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717" y="3993237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71011"/>
            <a:ext cx="3398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Memberships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6142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management of customer memberships.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4326" y="260961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Reporting Dashboard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31399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overview of key metrics.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4326" y="537686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include real-time inventory tracking, automated membership management, a comprehensive reporting dashboard, and customer loyalty program integration for seamless payment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834"/>
            <a:ext cx="72992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Implementation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80241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4C5052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30849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3107055"/>
            <a:ext cx="1955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Migration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367295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65696B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801547"/>
            <a:ext cx="4347567" cy="807958"/>
          </a:xfrm>
          <a:prstGeom prst="roundRect">
            <a:avLst>
              <a:gd name="adj" fmla="val 4211"/>
            </a:avLst>
          </a:prstGeom>
          <a:solidFill>
            <a:srgbClr val="4C5052"/>
          </a:solidFill>
          <a:ln/>
        </p:spPr>
      </p:sp>
      <p:sp>
        <p:nvSpPr>
          <p:cNvPr id="8" name="Text 6"/>
          <p:cNvSpPr/>
          <p:nvPr/>
        </p:nvSpPr>
        <p:spPr>
          <a:xfrm>
            <a:off x="2808089" y="400621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368171" y="4028361"/>
            <a:ext cx="137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54704" y="4594265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65696B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722852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4C5052"/>
          </a:solidFill>
          <a:ln/>
        </p:spPr>
      </p:sp>
      <p:sp>
        <p:nvSpPr>
          <p:cNvPr id="12" name="Text 10"/>
          <p:cNvSpPr/>
          <p:nvPr/>
        </p:nvSpPr>
        <p:spPr>
          <a:xfrm>
            <a:off x="3895011" y="492752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42014" y="4949666"/>
            <a:ext cx="2478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7859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include migrating data from legacy systems, ensuring system scalability, implementing robust security measures, creating an intuitive user interface, and maintaining system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42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Impact and Future 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95324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627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Reduced Overhead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28421" y="2595324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Enhanced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0590014" y="3627120"/>
            <a:ext cx="2885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Experience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254246" y="477524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Scalable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640723" y="58070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Solution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64165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aims for a 40% reduction in administrative overhead, an improved customer experience, and enhanced business intelligence, with potential for future expansions and continuous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03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044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4904423"/>
            <a:ext cx="3350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Centralized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unified system designed for efficient game center operations.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9044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5954078" y="4904423"/>
            <a:ext cx="3301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Comprehensive Tracking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539484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game inventory, customer data, and financial metrics.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9044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10377249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Scalable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539484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Suited for both small and large gaming businesses.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7386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tackles manual management challenges, providing a scalable solution for small to large gaming businesses, enhancing overall efficiency and data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801172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4356" y="1842492"/>
            <a:ext cx="3671530" cy="2369463"/>
          </a:xfrm>
          <a:prstGeom prst="roundRect">
            <a:avLst>
              <a:gd name="adj" fmla="val 1425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499503" y="2067639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Streamline Inventory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99503" y="2554486"/>
            <a:ext cx="3221236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track game inventory to optimize resource allocation.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033" y="1842492"/>
            <a:ext cx="3671530" cy="2369463"/>
          </a:xfrm>
          <a:prstGeom prst="roundRect">
            <a:avLst>
              <a:gd name="adj" fmla="val 1425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6180" y="2067639"/>
            <a:ext cx="3221236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Improve Membership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6180" y="2906316"/>
            <a:ext cx="3221236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customer engagement through effective membership tracking.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4356" y="4437102"/>
            <a:ext cx="7568089" cy="1297305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6499503" y="4662249"/>
            <a:ext cx="3693795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 Revenue Reporting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99503" y="5149096"/>
            <a:ext cx="711779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financial oversight with detailed reports.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4356" y="5987653"/>
            <a:ext cx="7568089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primary objectives include streamlining game inventory tracking, improving customer membership management, and enhancing revenue monitoring and reporting to facilitate informed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55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Problems Addressed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9328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18707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Inefficient Record-Keeping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39328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4187071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Limited Customer Tracking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39328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418707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Lack of Usage Insights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93790" y="550521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initiative directly tackles inefficient manual processes and limited insights. Complex billing and poor inventory control are addressed. It offers comprehensive customer tracking and game usage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4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057" y="2823567"/>
            <a:ext cx="4944547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Architecture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79865"/>
            <a:ext cx="22860" cy="3240167"/>
          </a:xfrm>
          <a:prstGeom prst="roundRect">
            <a:avLst>
              <a:gd name="adj" fmla="val 121500"/>
            </a:avLst>
          </a:prstGeom>
          <a:solidFill>
            <a:srgbClr val="65696B"/>
          </a:solidFill>
          <a:ln/>
        </p:spPr>
      </p:sp>
      <p:sp>
        <p:nvSpPr>
          <p:cNvPr id="5" name="Shape 2"/>
          <p:cNvSpPr/>
          <p:nvPr/>
        </p:nvSpPr>
        <p:spPr>
          <a:xfrm>
            <a:off x="6574334" y="4084915"/>
            <a:ext cx="555427" cy="22860"/>
          </a:xfrm>
          <a:prstGeom prst="roundRect">
            <a:avLst>
              <a:gd name="adj" fmla="val 121500"/>
            </a:avLst>
          </a:prstGeom>
          <a:solidFill>
            <a:srgbClr val="65696B"/>
          </a:solidFill>
          <a:ln/>
        </p:spPr>
      </p:sp>
      <p:sp>
        <p:nvSpPr>
          <p:cNvPr id="6" name="Shape 3"/>
          <p:cNvSpPr/>
          <p:nvPr/>
        </p:nvSpPr>
        <p:spPr>
          <a:xfrm>
            <a:off x="7106900" y="3888105"/>
            <a:ext cx="416600" cy="416600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4" y="3922812"/>
            <a:ext cx="277654" cy="3470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75033" y="3865007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RDBMS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48057" y="4265414"/>
            <a:ext cx="5741432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Relational Database Management System for structured data storage.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7500640" y="5010626"/>
            <a:ext cx="555427" cy="22860"/>
          </a:xfrm>
          <a:prstGeom prst="roundRect">
            <a:avLst>
              <a:gd name="adj" fmla="val 121500"/>
            </a:avLst>
          </a:prstGeom>
          <a:solidFill>
            <a:srgbClr val="65696B"/>
          </a:solidFill>
          <a:ln/>
        </p:spPr>
      </p:sp>
      <p:sp>
        <p:nvSpPr>
          <p:cNvPr id="11" name="Shape 7"/>
          <p:cNvSpPr/>
          <p:nvPr/>
        </p:nvSpPr>
        <p:spPr>
          <a:xfrm>
            <a:off x="7106900" y="4813816"/>
            <a:ext cx="416600" cy="416600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314" y="4848523"/>
            <a:ext cx="277654" cy="3470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40911" y="4790718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Normalized Design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8240911" y="5191125"/>
            <a:ext cx="574143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data integrity and reduces redundancy.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574334" y="5843826"/>
            <a:ext cx="555427" cy="22860"/>
          </a:xfrm>
          <a:prstGeom prst="roundRect">
            <a:avLst>
              <a:gd name="adj" fmla="val 121500"/>
            </a:avLst>
          </a:prstGeom>
          <a:solidFill>
            <a:srgbClr val="65696B"/>
          </a:solidFill>
          <a:ln/>
        </p:spPr>
      </p:sp>
      <p:sp>
        <p:nvSpPr>
          <p:cNvPr id="16" name="Shape 11"/>
          <p:cNvSpPr/>
          <p:nvPr/>
        </p:nvSpPr>
        <p:spPr>
          <a:xfrm>
            <a:off x="7106900" y="5647015"/>
            <a:ext cx="416600" cy="416600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314" y="5681722"/>
            <a:ext cx="277654" cy="34706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075033" y="5623917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Entities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648057" y="6024324"/>
            <a:ext cx="5741432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Customers, Games, Memberships, Rentals, and Inventory are managed.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648057" y="7128272"/>
            <a:ext cx="13334286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on an RDBMS, the normalized database design includes key entities such as Customers, Games, Memberships, and Rentals, ensuring data integrity and security.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0874"/>
            <a:ext cx="7527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Entity-Relationship Diagram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Detailed Mapping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representation of database relationships.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Normalized Tables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8777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efficient data management.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Optimized Structure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877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for performance and scalability.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728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ER diagram provides a detailed mapping of database relationships, showcasing primary and foreign key connections and normalized table structures optimized for scalability.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670" y="472083"/>
            <a:ext cx="4290536" cy="536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ER Diagram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2764" y="1351598"/>
            <a:ext cx="8504753" cy="64058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493" y="558165"/>
            <a:ext cx="5068253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Relational Schema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4177" y="1597104"/>
            <a:ext cx="6842046" cy="60742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677" y="511254"/>
            <a:ext cx="4647962" cy="581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Creating Tables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0677" y="1464112"/>
            <a:ext cx="13329047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TABLE player ( pid INT PRIMARY KEY, pname VARCHAR(20) NOT NULL, age INT );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0677" y="1970723"/>
            <a:ext cx="13329047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0677" y="2477333"/>
            <a:ext cx="13329047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TABLE daily_records ( pid INT, pname VARCHAR(20) NOT NULL, check_in DATE, check_out DATE, score INT, FOREIGN KEY (pid) REFERENCES player(pid) ON DELETE CASCADE );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0677" y="3281482"/>
            <a:ext cx="13329047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0677" y="3788093"/>
            <a:ext cx="13329047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TABLE monthly_high_score ( pid INT, pname VARCHAR(20) NOT NULL, score INT, game VARCHAR(20), month_name VARCHAR(20), FOREIGN KEY (pid) REFERENCES player(pid) ON DELETE CASCADE );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0677" y="4592241"/>
            <a:ext cx="13329047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0677" y="5098852"/>
            <a:ext cx="13329047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TABLE feedback ( pid INT, pname VARCHAR(20) NOT NULL, game VARCHAR(20), feedback VARCHAR(100), FOREIGN KEY (pid) REFERENCES player(pid) ON DELETE CASCADE );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50677" y="5903000"/>
            <a:ext cx="13329047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50677" y="6409611"/>
            <a:ext cx="13329047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TABLE maintenance ( game VARCHAR(20) PRIMARY KEY, date_of_maintenance DATE, remarks VARCHAR(100) );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50677" y="6916222"/>
            <a:ext cx="13329047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650677" y="7422832"/>
            <a:ext cx="13329047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TABLE game ( game VARCHAR(20) PRIMARY KEY, price INT );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2025-04-02T19:07:06Z</dcterms:created>
  <dcterms:modified xsi:type="dcterms:W3CDTF">2025-04-02T19:07:06Z</dcterms:modified>
</cp:coreProperties>
</file>